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2" r:id="rId2"/>
    <p:sldId id="263" r:id="rId3"/>
    <p:sldId id="264" r:id="rId4"/>
    <p:sldId id="266" r:id="rId5"/>
    <p:sldId id="268" r:id="rId6"/>
    <p:sldId id="269" r:id="rId7"/>
  </p:sldIdLst>
  <p:sldSz cx="12192000" cy="6858000"/>
  <p:notesSz cx="6858000" cy="9144000"/>
  <p:defaultTextStyle>
    <a:defPPr>
      <a:defRPr lang="en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DAEC"/>
    <a:srgbClr val="D2DDEE"/>
    <a:srgbClr val="D6E1EF"/>
    <a:srgbClr val="C0CEE6"/>
    <a:srgbClr val="C5D3E8"/>
    <a:srgbClr val="D4DFEE"/>
    <a:srgbClr val="C3D1E8"/>
    <a:srgbClr val="D5E0EF"/>
    <a:srgbClr val="E6EDF5"/>
    <a:srgbClr val="B1C2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67"/>
    <p:restoredTop sz="94681"/>
  </p:normalViewPr>
  <p:slideViewPr>
    <p:cSldViewPr snapToGrid="0">
      <p:cViewPr varScale="1">
        <p:scale>
          <a:sx n="103" d="100"/>
          <a:sy n="103" d="100"/>
        </p:scale>
        <p:origin x="200" y="4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46BC0-2B8C-EF4B-B7DA-4CACB817C4A0}" type="datetimeFigureOut">
              <a:rPr lang="en-HU" smtClean="0"/>
              <a:t>07/08/2026</a:t>
            </a:fld>
            <a:endParaRPr lang="en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03671-B024-8043-885A-02868F5871B0}" type="slidenum">
              <a:rPr lang="en-HU" smtClean="0"/>
              <a:t>‹#›</a:t>
            </a:fld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2174517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855FF-06BC-7F0D-C36F-DBC2E4A35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71336" y="753979"/>
            <a:ext cx="8642686" cy="275598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 dirty="0" err="1"/>
              <a:t>Előadás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címe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CAF1A-3730-EBE4-9C34-60B0EED3D5C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1335" y="3835298"/>
            <a:ext cx="8550442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Előadó</a:t>
            </a:r>
            <a:r>
              <a:rPr lang="en-GB" dirty="0"/>
              <a:t> neve, </a:t>
            </a:r>
            <a:r>
              <a:rPr lang="en-GB" dirty="0" err="1"/>
              <a:t>funkció</a:t>
            </a:r>
            <a:r>
              <a:rPr lang="en-GB" dirty="0"/>
              <a:t>, </a:t>
            </a:r>
            <a:r>
              <a:rPr lang="en-GB" dirty="0" err="1"/>
              <a:t>intézmény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81DF8-8035-B6AD-BD4E-8C8E87F6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2423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B6DF-B7BD-A865-1CD0-3980B9B81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Belső</a:t>
            </a:r>
            <a:r>
              <a:rPr lang="en-GB" dirty="0"/>
              <a:t> </a:t>
            </a:r>
            <a:r>
              <a:rPr lang="en-GB" dirty="0" err="1"/>
              <a:t>dia</a:t>
            </a:r>
            <a:r>
              <a:rPr lang="en-GB" dirty="0"/>
              <a:t> (1) </a:t>
            </a:r>
            <a:r>
              <a:rPr lang="en-GB" dirty="0" err="1"/>
              <a:t>címe</a:t>
            </a:r>
            <a:endParaRPr lang="en-H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4C5BF-48D8-C264-087A-1A9DB7FA94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69981" y="1879707"/>
            <a:ext cx="8869442" cy="4120039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labore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pPr lvl="0"/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AA56C7-661F-DC3E-F320-5C7F8629D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4032999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B6DF-B7BD-A865-1CD0-3980B9B81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901" y="432517"/>
            <a:ext cx="9202332" cy="1250850"/>
          </a:xfrm>
        </p:spPr>
        <p:txBody>
          <a:bodyPr/>
          <a:lstStyle/>
          <a:p>
            <a:r>
              <a:rPr lang="en-GB" dirty="0" err="1"/>
              <a:t>Belső</a:t>
            </a:r>
            <a:r>
              <a:rPr lang="en-GB" dirty="0"/>
              <a:t> </a:t>
            </a:r>
            <a:r>
              <a:rPr lang="en-GB" dirty="0" err="1"/>
              <a:t>dia</a:t>
            </a:r>
            <a:r>
              <a:rPr lang="en-GB" dirty="0"/>
              <a:t> (2) </a:t>
            </a:r>
            <a:r>
              <a:rPr lang="en-GB" dirty="0" err="1"/>
              <a:t>címe</a:t>
            </a:r>
            <a:endParaRPr lang="en-H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4C5BF-48D8-C264-087A-1A9DB7FA946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79708"/>
            <a:ext cx="9156032" cy="4212174"/>
          </a:xfrm>
        </p:spPr>
        <p:txBody>
          <a:bodyPr/>
          <a:lstStyle>
            <a:lvl1pPr marL="685800" indent="-457200">
              <a:buFont typeface="Arial" panose="020B0604020202020204" pitchFamily="34" charset="0"/>
              <a:buChar char="•"/>
              <a:defRPr/>
            </a:lvl1pPr>
            <a:lvl2pPr marL="45720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lvl2pPr>
          </a:lstStyle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 dirty="0"/>
              <a:t>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endParaRPr lang="en-GB" dirty="0"/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</a:pP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pPr marL="1371600" lvl="2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</a:pP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sunt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</a:p>
          <a:p>
            <a:pPr marL="1371600" marR="0" lvl="2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  <a:tabLst/>
              <a:defRPr/>
            </a:pPr>
            <a:r>
              <a:rPr lang="en-GB" dirty="0"/>
              <a:t>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endParaRPr lang="en-GB" dirty="0"/>
          </a:p>
          <a:p>
            <a:pPr marL="4572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  <a:tabLst/>
              <a:defRPr/>
            </a:pPr>
            <a:endParaRPr lang="en-GB" dirty="0"/>
          </a:p>
          <a:p>
            <a:pPr marL="685800" lvl="1" indent="-2286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65000"/>
              <a:buFont typeface="Courier New"/>
              <a:buChar char="o"/>
            </a:pPr>
            <a:endParaRPr lang="en-GB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B132F-7239-8B10-1D28-6582E8671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236119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AF897-8F73-A21D-D588-26AE24FAE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470027"/>
            <a:ext cx="9284368" cy="252445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 err="1"/>
              <a:t>Fejezetelválasztó</a:t>
            </a:r>
            <a:endParaRPr lang="en-H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FDD1F7-5993-C8FA-D321-F834A6C1B8F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122821"/>
            <a:ext cx="9290718" cy="173254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 err="1"/>
              <a:t>Alcím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0B840D-25FB-4B54-B37F-4CC824993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753780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7EDB1-6E9F-92C2-F45C-C69BC6ED5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46955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855FF-06BC-7F0D-C36F-DBC2E4A35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71336" y="753979"/>
            <a:ext cx="8642686" cy="275598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 err="1"/>
              <a:t>Köszönöm</a:t>
            </a:r>
            <a:r>
              <a:rPr lang="en-GB" dirty="0"/>
              <a:t> a </a:t>
            </a:r>
            <a:r>
              <a:rPr lang="en-GB" dirty="0" err="1"/>
              <a:t>figyelmet</a:t>
            </a:r>
            <a:r>
              <a:rPr lang="en-GB" dirty="0"/>
              <a:t>!</a:t>
            </a: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CAF1A-3730-EBE4-9C34-60B0EED3D5C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1335" y="3835298"/>
            <a:ext cx="855044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Név</a:t>
            </a:r>
            <a:r>
              <a:rPr lang="en-GB" dirty="0"/>
              <a:t>, e-mail </a:t>
            </a:r>
            <a:r>
              <a:rPr lang="en-GB" dirty="0" err="1"/>
              <a:t>cím</a:t>
            </a:r>
            <a:r>
              <a:rPr lang="en-GB" dirty="0"/>
              <a:t> </a:t>
            </a:r>
            <a:r>
              <a:rPr lang="en-GB" dirty="0" err="1"/>
              <a:t>stb</a:t>
            </a:r>
            <a:r>
              <a:rPr lang="en-GB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81DF8-8035-B6AD-BD4E-8C8E87F6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24602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000">
              <a:srgbClr val="C3D1E8"/>
            </a:gs>
            <a:gs pos="24000">
              <a:schemeClr val="bg1"/>
            </a:gs>
            <a:gs pos="100000">
              <a:srgbClr val="C3D1E8"/>
            </a:gs>
          </a:gsLst>
          <a:path path="rect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B758D-3F17-5384-06E0-366313AA4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9981" y="1879708"/>
            <a:ext cx="8869442" cy="3751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U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F375D4-9B20-AFD4-AF2E-97481070950D}"/>
              </a:ext>
            </a:extLst>
          </p:cNvPr>
          <p:cNvSpPr/>
          <p:nvPr userDrawn="1"/>
        </p:nvSpPr>
        <p:spPr>
          <a:xfrm>
            <a:off x="-4349" y="699786"/>
            <a:ext cx="12192000" cy="69614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4000">
                <a:srgbClr val="D6E1EF"/>
              </a:gs>
              <a:gs pos="100000">
                <a:srgbClr val="CDDAE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C844AD-BC12-A0CD-0445-317D3B607339}"/>
              </a:ext>
            </a:extLst>
          </p:cNvPr>
          <p:cNvSpPr/>
          <p:nvPr userDrawn="1"/>
        </p:nvSpPr>
        <p:spPr>
          <a:xfrm>
            <a:off x="4349" y="0"/>
            <a:ext cx="12192000" cy="73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U" dirty="0"/>
          </a:p>
        </p:txBody>
      </p:sp>
      <p:pic>
        <p:nvPicPr>
          <p:cNvPr id="8" name="Picture 7" descr="A blue flower on a black background&#10;&#10;Description automatically generated">
            <a:extLst>
              <a:ext uri="{FF2B5EF4-FFF2-40B4-BE49-F238E27FC236}">
                <a16:creationId xmlns:a16="http://schemas.microsoft.com/office/drawing/2014/main" id="{DC9B0A24-055F-E153-B6C6-4CDBCB648AC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264176" y="15927"/>
            <a:ext cx="1927824" cy="6858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3C05E92-9124-8BF0-42E4-D7E49A9DD7A7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3001666" y="0"/>
            <a:ext cx="7200134" cy="75423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418F9EE-1D30-5AFE-5D59-029FC53E231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476" y="6251863"/>
            <a:ext cx="1096061" cy="45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7B2FFC2-B748-C63D-7CE2-2A8891266057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120508" y="6078314"/>
            <a:ext cx="1776329" cy="73382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12B4A-2F32-9026-B545-3EE328795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981" y="432517"/>
            <a:ext cx="8869442" cy="1250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err="1"/>
              <a:t>Előadás</a:t>
            </a:r>
            <a:r>
              <a:rPr lang="en-GB" dirty="0"/>
              <a:t> </a:t>
            </a:r>
            <a:r>
              <a:rPr lang="en-GB" dirty="0" err="1"/>
              <a:t>címe</a:t>
            </a:r>
            <a:endParaRPr lang="en-HU" dirty="0"/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1F545A00-98DB-A4DC-3933-BECAA947F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71335" y="62761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2026. 08. ??</a:t>
            </a:r>
            <a:endParaRPr lang="en-HU" dirty="0"/>
          </a:p>
        </p:txBody>
      </p:sp>
      <p:pic>
        <p:nvPicPr>
          <p:cNvPr id="11" name="Picture 10" descr="A logo with text on it&#10;&#10;Description automatically generated">
            <a:extLst>
              <a:ext uri="{FF2B5EF4-FFF2-40B4-BE49-F238E27FC236}">
                <a16:creationId xmlns:a16="http://schemas.microsoft.com/office/drawing/2014/main" id="{EFDDF3B6-1983-2E78-FF4F-4B2F76E5E2D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6545175" y="6180415"/>
            <a:ext cx="625643" cy="625643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85E6D6-373F-D1B8-BB02-32F03DC220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HU"/>
          </a:p>
        </p:txBody>
      </p:sp>
    </p:spTree>
    <p:extLst>
      <p:ext uri="{BB962C8B-B14F-4D97-AF65-F5344CB8AC3E}">
        <p14:creationId xmlns:p14="http://schemas.microsoft.com/office/powerpoint/2010/main" val="54810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5" r:id="rId5"/>
    <p:sldLayoutId id="2147483662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C330CE-C114-3CE1-06E5-1B942938C0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HU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A7EE1EF-1D9C-D629-2843-5243793E21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HU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3EDD827-99A9-C76B-80C3-0A033E548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166443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56B99-4586-9FA4-AD27-FD748EBF0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BC621-5DA4-DB18-5ED2-1B76BACC3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H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D1797-9F77-8262-35DC-45A057E53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765711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758A257-76A2-28CB-2A13-EB0ECDC6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1BADAFC-4852-310B-7802-7BC7B71EFD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D4AC6-6C9C-069F-DA36-FE4B661AA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98787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677E128-2811-C9FD-F0F9-852CFA57C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722803-432B-0EA3-48B3-2BBCAC41C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4F904-0F44-1F23-FA1B-3E52A16EE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451192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33233-22AE-A595-AFBC-FCE133151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330D1-34BD-732C-B3D8-40D2147F4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1122653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3F7B6-2BDF-4016-31F6-61D26596A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98481E-9614-7001-AFDF-7A3F4D3BAB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HU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CCC3ABC-323C-20E3-6D80-87CEC23396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H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1EC73-D44F-7B0F-8441-CFB2F92D2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/>
              <a:t>2026. 08. ??</a:t>
            </a: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2775414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ongresszus_ppt" id="{23324C7B-AAF7-4F4D-87E8-9B62943D7C34}" vid="{D08A2CA2-E4A0-704A-AF00-AFB03C29E08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4379</TotalTime>
  <Words>30</Words>
  <Application>Microsoft Macintosh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Tasi Réka Emese</dc:creator>
  <cp:lastModifiedBy>Tasi Réka Emese</cp:lastModifiedBy>
  <cp:revision>23</cp:revision>
  <dcterms:created xsi:type="dcterms:W3CDTF">2026-07-12T19:08:53Z</dcterms:created>
  <dcterms:modified xsi:type="dcterms:W3CDTF">2026-08-07T16:30:03Z</dcterms:modified>
</cp:coreProperties>
</file>